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77" r:id="rId1"/>
  </p:sldMasterIdLst>
  <p:sldIdLst>
    <p:sldId id="256" r:id="rId2"/>
    <p:sldId id="258" r:id="rId3"/>
    <p:sldId id="260" r:id="rId4"/>
    <p:sldId id="262" r:id="rId5"/>
    <p:sldId id="263" r:id="rId6"/>
    <p:sldId id="264" r:id="rId7"/>
    <p:sldId id="266" r:id="rId8"/>
    <p:sldId id="267" r:id="rId9"/>
    <p:sldId id="268" r:id="rId10"/>
    <p:sldId id="269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309"/>
    <p:restoredTop sz="96327"/>
  </p:normalViewPr>
  <p:slideViewPr>
    <p:cSldViewPr snapToGrid="0">
      <p:cViewPr varScale="1">
        <p:scale>
          <a:sx n="133" d="100"/>
          <a:sy n="133" d="100"/>
        </p:scale>
        <p:origin x="216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10/24/23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11481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s-ES" dirty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10/24/23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60264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10/24/23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17124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10/24/23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549605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10/24/23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565228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10/24/23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602513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s-ES" dirty="0"/>
              <a:t>Haga clic en el icono para agregar una imagen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s-ES" dirty="0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s-ES" dirty="0"/>
              <a:t>Haga clic en el icono para agregar una imagen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10/24/23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2537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10/24/23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09513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10/24/23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05552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10/24/23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30650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9383" y="1419226"/>
            <a:ext cx="9118027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9383" y="4424362"/>
            <a:ext cx="9118028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10/24/23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77129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082316" y="2249486"/>
            <a:ext cx="3937483" cy="3541714"/>
          </a:xfrm>
        </p:spPr>
        <p:txBody>
          <a:bodyPr/>
          <a:lstStyle/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10/24/23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80643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2315" y="619126"/>
            <a:ext cx="8965095" cy="1477961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82316" y="2249486"/>
            <a:ext cx="3937486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082316" y="3073397"/>
            <a:ext cx="3937485" cy="2717801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2203446"/>
            <a:ext cx="4875210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10/24/23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5646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10/24/23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83963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10/24/23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80708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2545" y="563564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2952" y="592666"/>
            <a:ext cx="5891209" cy="5198534"/>
          </a:xfrm>
        </p:spPr>
        <p:txBody>
          <a:bodyPr anchor="ctr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52545" y="2263423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10/24/23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63947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17356" y="517524"/>
            <a:ext cx="9870959" cy="97294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10/24/23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78574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82318" y="618519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82317" y="2249488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97826" y="588327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10/24/23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82316" y="5883276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17226" y="5883275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  <p:pic>
        <p:nvPicPr>
          <p:cNvPr id="51" name="Imagen 50">
            <a:extLst>
              <a:ext uri="{FF2B5EF4-FFF2-40B4-BE49-F238E27FC236}">
                <a16:creationId xmlns:a16="http://schemas.microsoft.com/office/drawing/2014/main" id="{6306A982-8835-4782-3998-0A55BFFF2D75}"/>
              </a:ext>
            </a:extLst>
          </p:cNvPr>
          <p:cNvPicPr>
            <a:picLocks noChangeAspect="1"/>
          </p:cNvPicPr>
          <p:nvPr userDrawn="1"/>
        </p:nvPicPr>
        <p:blipFill>
          <a:blip r:embed="rId19"/>
          <a:stretch>
            <a:fillRect/>
          </a:stretch>
        </p:blipFill>
        <p:spPr>
          <a:xfrm>
            <a:off x="1944" y="1847152"/>
            <a:ext cx="1916349" cy="2947481"/>
          </a:xfrm>
          <a:prstGeom prst="rect">
            <a:avLst/>
          </a:prstGeom>
        </p:spPr>
      </p:pic>
      <p:sp>
        <p:nvSpPr>
          <p:cNvPr id="53" name="CuadroTexto 52">
            <a:extLst>
              <a:ext uri="{FF2B5EF4-FFF2-40B4-BE49-F238E27FC236}">
                <a16:creationId xmlns:a16="http://schemas.microsoft.com/office/drawing/2014/main" id="{74483989-1937-E39E-66DB-121CA1FF75F1}"/>
              </a:ext>
            </a:extLst>
          </p:cNvPr>
          <p:cNvSpPr txBox="1"/>
          <p:nvPr userDrawn="1"/>
        </p:nvSpPr>
        <p:spPr>
          <a:xfrm>
            <a:off x="144358" y="618519"/>
            <a:ext cx="1773935" cy="954107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 algn="ctr"/>
            <a:r>
              <a:rPr lang="es-ES" sz="2800" dirty="0"/>
              <a:t>SHARK</a:t>
            </a:r>
          </a:p>
          <a:p>
            <a:pPr lvl="0" algn="ctr"/>
            <a:r>
              <a:rPr lang="es-ES" sz="2800" dirty="0"/>
              <a:t>ATTACKS!</a:t>
            </a:r>
          </a:p>
        </p:txBody>
      </p:sp>
    </p:spTree>
    <p:extLst>
      <p:ext uri="{BB962C8B-B14F-4D97-AF65-F5344CB8AC3E}">
        <p14:creationId xmlns:p14="http://schemas.microsoft.com/office/powerpoint/2010/main" val="394134334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78" r:id="rId1"/>
    <p:sldLayoutId id="2147483779" r:id="rId2"/>
    <p:sldLayoutId id="2147483780" r:id="rId3"/>
    <p:sldLayoutId id="2147483781" r:id="rId4"/>
    <p:sldLayoutId id="2147483782" r:id="rId5"/>
    <p:sldLayoutId id="2147483783" r:id="rId6"/>
    <p:sldLayoutId id="2147483784" r:id="rId7"/>
    <p:sldLayoutId id="2147483785" r:id="rId8"/>
    <p:sldLayoutId id="2147483786" r:id="rId9"/>
    <p:sldLayoutId id="2147483787" r:id="rId10"/>
    <p:sldLayoutId id="2147483788" r:id="rId11"/>
    <p:sldLayoutId id="2147483789" r:id="rId12"/>
    <p:sldLayoutId id="2147483790" r:id="rId13"/>
    <p:sldLayoutId id="2147483791" r:id="rId14"/>
    <p:sldLayoutId id="2147483792" r:id="rId15"/>
    <p:sldLayoutId id="2147483793" r:id="rId16"/>
    <p:sldLayoutId id="2147483794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615A70-3221-03A6-D4C1-958969A35E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9416" y="-532701"/>
            <a:ext cx="8791575" cy="2387600"/>
          </a:xfrm>
        </p:spPr>
        <p:txBody>
          <a:bodyPr/>
          <a:lstStyle/>
          <a:p>
            <a:r>
              <a:rPr lang="es-ES" dirty="0"/>
              <a:t>SHARK ATTACKS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3A1876F-4300-B15F-3299-CF41A9D732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1712" y="1956118"/>
            <a:ext cx="8791575" cy="1655762"/>
          </a:xfrm>
        </p:spPr>
        <p:txBody>
          <a:bodyPr/>
          <a:lstStyle/>
          <a:p>
            <a:r>
              <a:rPr lang="es-ES" dirty="0"/>
              <a:t>A data ANALYTICS PROJECT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93EBDA8-B552-F427-FD06-29A7FB4B1C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7452" y="1600200"/>
            <a:ext cx="777240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448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96480FD6-33FB-B57C-02BA-22A0362C54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799" y="1461728"/>
            <a:ext cx="7120467" cy="4573406"/>
          </a:xfrm>
          <a:prstGeom prst="rect">
            <a:avLst/>
          </a:prstGeom>
        </p:spPr>
      </p:pic>
      <p:sp>
        <p:nvSpPr>
          <p:cNvPr id="9" name="Título 1">
            <a:extLst>
              <a:ext uri="{FF2B5EF4-FFF2-40B4-BE49-F238E27FC236}">
                <a16:creationId xmlns:a16="http://schemas.microsoft.com/office/drawing/2014/main" id="{2D91251D-470A-A1B2-1D82-D29B554533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3096" y="664307"/>
            <a:ext cx="8105429" cy="698149"/>
          </a:xfrm>
        </p:spPr>
        <p:txBody>
          <a:bodyPr>
            <a:normAutofit/>
          </a:bodyPr>
          <a:lstStyle/>
          <a:p>
            <a:pPr algn="ctr"/>
            <a:r>
              <a:rPr lang="es-ES" sz="4400" dirty="0"/>
              <a:t>THANKS!</a:t>
            </a:r>
          </a:p>
        </p:txBody>
      </p:sp>
    </p:spTree>
    <p:extLst>
      <p:ext uri="{BB962C8B-B14F-4D97-AF65-F5344CB8AC3E}">
        <p14:creationId xmlns:p14="http://schemas.microsoft.com/office/powerpoint/2010/main" val="11236507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9306C6-EA0A-4DFB-70A4-D4F9D16CA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6248" y="664307"/>
            <a:ext cx="8105429" cy="698149"/>
          </a:xfrm>
        </p:spPr>
        <p:txBody>
          <a:bodyPr/>
          <a:lstStyle/>
          <a:p>
            <a:r>
              <a:rPr lang="es-ES" dirty="0"/>
              <a:t>INTRODUCTION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2633DDA2-D617-1FA3-0A7C-478B7D038C45}"/>
              </a:ext>
            </a:extLst>
          </p:cNvPr>
          <p:cNvSpPr txBox="1"/>
          <p:nvPr/>
        </p:nvSpPr>
        <p:spPr>
          <a:xfrm>
            <a:off x="2746248" y="1814222"/>
            <a:ext cx="8493054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 err="1"/>
              <a:t>Based</a:t>
            </a:r>
            <a:r>
              <a:rPr lang="es-ES" sz="2800" dirty="0"/>
              <a:t> </a:t>
            </a:r>
            <a:r>
              <a:rPr lang="es-ES" sz="2800" dirty="0" err="1"/>
              <a:t>on</a:t>
            </a:r>
            <a:r>
              <a:rPr lang="es-ES" sz="2800" dirty="0"/>
              <a:t> a data file, </a:t>
            </a:r>
            <a:r>
              <a:rPr lang="es-ES" sz="2800" dirty="0" err="1"/>
              <a:t>we</a:t>
            </a:r>
            <a:r>
              <a:rPr lang="es-ES" sz="2800" dirty="0"/>
              <a:t> </a:t>
            </a:r>
            <a:r>
              <a:rPr lang="es-ES" sz="2800" dirty="0" err="1"/>
              <a:t>have</a:t>
            </a:r>
            <a:r>
              <a:rPr lang="es-ES" sz="2800" dirty="0"/>
              <a:t> </a:t>
            </a:r>
            <a:r>
              <a:rPr lang="es-ES" sz="2800" dirty="0" err="1"/>
              <a:t>proceeded</a:t>
            </a:r>
            <a:r>
              <a:rPr lang="es-ES" sz="2800" dirty="0"/>
              <a:t> </a:t>
            </a:r>
            <a:r>
              <a:rPr lang="es-ES" sz="2800" dirty="0" err="1"/>
              <a:t>to</a:t>
            </a:r>
            <a:r>
              <a:rPr lang="es-ES" sz="2800" dirty="0"/>
              <a:t> </a:t>
            </a:r>
            <a:r>
              <a:rPr lang="es-ES" sz="2800" dirty="0" err="1"/>
              <a:t>clean</a:t>
            </a:r>
            <a:r>
              <a:rPr lang="es-ES" sz="2800" dirty="0"/>
              <a:t> and </a:t>
            </a:r>
            <a:r>
              <a:rPr lang="es-ES" sz="2800" dirty="0" err="1"/>
              <a:t>standardize</a:t>
            </a:r>
            <a:r>
              <a:rPr lang="es-ES" sz="2800" dirty="0"/>
              <a:t> </a:t>
            </a:r>
            <a:r>
              <a:rPr lang="es-ES" sz="2800" dirty="0" err="1"/>
              <a:t>the</a:t>
            </a:r>
            <a:r>
              <a:rPr lang="es-ES" sz="2800" dirty="0"/>
              <a:t> data in </a:t>
            </a:r>
            <a:r>
              <a:rPr lang="es-ES" sz="2800" dirty="0" err="1"/>
              <a:t>order</a:t>
            </a:r>
            <a:r>
              <a:rPr lang="es-ES" sz="2800" dirty="0"/>
              <a:t> </a:t>
            </a:r>
            <a:r>
              <a:rPr lang="es-ES" sz="2800" dirty="0" err="1"/>
              <a:t>to</a:t>
            </a:r>
            <a:r>
              <a:rPr lang="es-ES" sz="2800" dirty="0"/>
              <a:t> </a:t>
            </a:r>
            <a:r>
              <a:rPr lang="es-ES" sz="2800" dirty="0" err="1"/>
              <a:t>draw</a:t>
            </a:r>
            <a:r>
              <a:rPr lang="es-ES" sz="2800" dirty="0"/>
              <a:t> </a:t>
            </a:r>
            <a:r>
              <a:rPr lang="es-ES" sz="2800" dirty="0" err="1"/>
              <a:t>conclusions</a:t>
            </a:r>
            <a:r>
              <a:rPr lang="es-ES" sz="2800" dirty="0"/>
              <a:t>.</a:t>
            </a:r>
          </a:p>
          <a:p>
            <a:endParaRPr lang="es-ES" sz="2800" dirty="0"/>
          </a:p>
          <a:p>
            <a:r>
              <a:rPr lang="es-ES" sz="2800" dirty="0" err="1"/>
              <a:t>The</a:t>
            </a:r>
            <a:r>
              <a:rPr lang="es-ES" sz="2800" dirty="0"/>
              <a:t> file </a:t>
            </a:r>
            <a:r>
              <a:rPr lang="es-ES" sz="2800" dirty="0" err="1"/>
              <a:t>contains</a:t>
            </a:r>
            <a:r>
              <a:rPr lang="es-ES" sz="2800" dirty="0"/>
              <a:t> </a:t>
            </a:r>
            <a:r>
              <a:rPr lang="es-ES" sz="2800" dirty="0" err="1"/>
              <a:t>records</a:t>
            </a:r>
            <a:r>
              <a:rPr lang="es-ES" sz="2800" dirty="0"/>
              <a:t> </a:t>
            </a:r>
            <a:r>
              <a:rPr lang="es-ES" sz="2800" dirty="0" err="1"/>
              <a:t>of</a:t>
            </a:r>
            <a:r>
              <a:rPr lang="es-ES" sz="2800" dirty="0"/>
              <a:t> </a:t>
            </a:r>
            <a:r>
              <a:rPr lang="es-ES" sz="2800" dirty="0" err="1"/>
              <a:t>shark</a:t>
            </a:r>
            <a:r>
              <a:rPr lang="es-ES" sz="2800" dirty="0"/>
              <a:t> </a:t>
            </a:r>
            <a:r>
              <a:rPr lang="es-ES" sz="2800" dirty="0" err="1"/>
              <a:t>attacks</a:t>
            </a:r>
            <a:r>
              <a:rPr lang="es-ES" sz="2800" dirty="0"/>
              <a:t>, and </a:t>
            </a:r>
            <a:r>
              <a:rPr lang="es-ES" sz="2800" dirty="0" err="1"/>
              <a:t>indicates</a:t>
            </a:r>
            <a:r>
              <a:rPr lang="es-ES" sz="2800" dirty="0"/>
              <a:t> place, time, injuries... and </a:t>
            </a:r>
            <a:r>
              <a:rPr lang="es-ES" sz="2800" dirty="0" err="1"/>
              <a:t>also</a:t>
            </a:r>
            <a:r>
              <a:rPr lang="es-ES" sz="2800" dirty="0"/>
              <a:t> </a:t>
            </a:r>
            <a:r>
              <a:rPr lang="es-ES" sz="2800" dirty="0" err="1"/>
              <a:t>who</a:t>
            </a:r>
            <a:r>
              <a:rPr lang="es-ES" sz="2800" dirty="0"/>
              <a:t> has </a:t>
            </a:r>
            <a:r>
              <a:rPr lang="es-ES" sz="2800" dirty="0" err="1"/>
              <a:t>been</a:t>
            </a:r>
            <a:r>
              <a:rPr lang="es-ES" sz="2800" dirty="0"/>
              <a:t> </a:t>
            </a:r>
            <a:r>
              <a:rPr lang="es-ES" sz="2800" dirty="0" err="1"/>
              <a:t>attacked</a:t>
            </a:r>
            <a:r>
              <a:rPr lang="es-ES" sz="2800" dirty="0"/>
              <a:t> </a:t>
            </a:r>
            <a:r>
              <a:rPr lang="es-ES" sz="2800" dirty="0" err="1"/>
              <a:t>according</a:t>
            </a:r>
            <a:r>
              <a:rPr lang="es-ES" sz="2800" dirty="0"/>
              <a:t> </a:t>
            </a:r>
            <a:r>
              <a:rPr lang="es-ES" sz="2800" dirty="0" err="1"/>
              <a:t>to</a:t>
            </a:r>
            <a:r>
              <a:rPr lang="es-ES" sz="2800" dirty="0"/>
              <a:t> </a:t>
            </a:r>
            <a:r>
              <a:rPr lang="es-ES" sz="2800" dirty="0" err="1"/>
              <a:t>gender</a:t>
            </a:r>
            <a:r>
              <a:rPr lang="es-ES" sz="28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2800" dirty="0"/>
          </a:p>
        </p:txBody>
      </p:sp>
    </p:spTree>
    <p:extLst>
      <p:ext uri="{BB962C8B-B14F-4D97-AF65-F5344CB8AC3E}">
        <p14:creationId xmlns:p14="http://schemas.microsoft.com/office/powerpoint/2010/main" val="19192111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9306C6-EA0A-4DFB-70A4-D4F9D16CA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6248" y="664307"/>
            <a:ext cx="8105429" cy="698149"/>
          </a:xfrm>
        </p:spPr>
        <p:txBody>
          <a:bodyPr/>
          <a:lstStyle/>
          <a:p>
            <a:r>
              <a:rPr lang="es-ES" dirty="0"/>
              <a:t>DATA CLEANING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2633DDA2-D617-1FA3-0A7C-478B7D038C45}"/>
              </a:ext>
            </a:extLst>
          </p:cNvPr>
          <p:cNvSpPr txBox="1"/>
          <p:nvPr/>
        </p:nvSpPr>
        <p:spPr>
          <a:xfrm>
            <a:off x="2746248" y="1814222"/>
            <a:ext cx="849305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800" dirty="0" err="1"/>
              <a:t>Extraction</a:t>
            </a:r>
            <a:r>
              <a:rPr lang="es-ES" sz="2800" dirty="0"/>
              <a:t> </a:t>
            </a:r>
            <a:r>
              <a:rPr lang="es-ES" sz="2800" dirty="0" err="1"/>
              <a:t>of</a:t>
            </a:r>
            <a:r>
              <a:rPr lang="es-ES" sz="2800" dirty="0"/>
              <a:t> </a:t>
            </a:r>
            <a:r>
              <a:rPr lang="es-ES" sz="2800" dirty="0" err="1"/>
              <a:t>year</a:t>
            </a:r>
            <a:r>
              <a:rPr lang="es-ES" sz="2800" dirty="0"/>
              <a:t>, </a:t>
            </a:r>
            <a:r>
              <a:rPr lang="es-ES" sz="2800" dirty="0" err="1"/>
              <a:t>month</a:t>
            </a:r>
            <a:r>
              <a:rPr lang="es-ES" sz="2800" dirty="0"/>
              <a:t> and </a:t>
            </a:r>
            <a:r>
              <a:rPr lang="es-ES" sz="2800" dirty="0" err="1"/>
              <a:t>day</a:t>
            </a:r>
            <a:r>
              <a:rPr lang="es-ES" sz="2800" dirty="0"/>
              <a:t> </a:t>
            </a:r>
            <a:r>
              <a:rPr lang="es-ES" sz="2800" dirty="0" err="1"/>
              <a:t>based</a:t>
            </a:r>
            <a:r>
              <a:rPr lang="es-ES" sz="2800" dirty="0"/>
              <a:t> </a:t>
            </a:r>
            <a:r>
              <a:rPr lang="es-ES" sz="2800" dirty="0" err="1"/>
              <a:t>on</a:t>
            </a:r>
            <a:r>
              <a:rPr lang="es-ES" sz="2800" dirty="0"/>
              <a:t> CASE NUMBER.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800" dirty="0" err="1"/>
              <a:t>Cleaning</a:t>
            </a:r>
            <a:r>
              <a:rPr lang="es-ES" sz="2800" dirty="0"/>
              <a:t> </a:t>
            </a:r>
            <a:r>
              <a:rPr lang="es-ES" sz="2800" dirty="0" err="1"/>
              <a:t>of</a:t>
            </a:r>
            <a:r>
              <a:rPr lang="es-ES" sz="2800" dirty="0"/>
              <a:t> </a:t>
            </a:r>
            <a:r>
              <a:rPr lang="es-ES" sz="2800" dirty="0" err="1"/>
              <a:t>null</a:t>
            </a:r>
            <a:r>
              <a:rPr lang="es-ES" sz="2800" dirty="0"/>
              <a:t> </a:t>
            </a:r>
            <a:r>
              <a:rPr lang="es-ES" sz="2800" dirty="0" err="1"/>
              <a:t>elements</a:t>
            </a:r>
            <a:endParaRPr lang="es-E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800" dirty="0" err="1"/>
              <a:t>Standardize</a:t>
            </a:r>
            <a:r>
              <a:rPr lang="es-ES" sz="2800" dirty="0"/>
              <a:t> </a:t>
            </a:r>
            <a:r>
              <a:rPr lang="es-ES" sz="2800" dirty="0" err="1"/>
              <a:t>the</a:t>
            </a:r>
            <a:r>
              <a:rPr lang="es-ES" sz="2800" dirty="0"/>
              <a:t> </a:t>
            </a:r>
            <a:r>
              <a:rPr lang="es-ES" sz="2800" dirty="0" err="1"/>
              <a:t>activities</a:t>
            </a:r>
            <a:r>
              <a:rPr lang="es-ES" sz="28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800" dirty="0" err="1"/>
              <a:t>Unified</a:t>
            </a:r>
            <a:r>
              <a:rPr lang="es-ES" sz="2800" dirty="0"/>
              <a:t> </a:t>
            </a:r>
            <a:r>
              <a:rPr lang="es-ES" sz="2800" dirty="0" err="1"/>
              <a:t>countries</a:t>
            </a:r>
            <a:r>
              <a:rPr lang="es-ES" sz="28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800" dirty="0"/>
              <a:t>AGE, SEX and FATAL </a:t>
            </a:r>
            <a:r>
              <a:rPr lang="es-ES" sz="2800" dirty="0" err="1"/>
              <a:t>fields</a:t>
            </a:r>
            <a:r>
              <a:rPr lang="es-ES" sz="2800" dirty="0"/>
              <a:t> </a:t>
            </a:r>
            <a:r>
              <a:rPr lang="es-ES" sz="2800" dirty="0" err="1"/>
              <a:t>have</a:t>
            </a:r>
            <a:r>
              <a:rPr lang="es-ES" sz="2800" dirty="0"/>
              <a:t> </a:t>
            </a:r>
            <a:r>
              <a:rPr lang="es-ES" sz="2800" dirty="0" err="1"/>
              <a:t>been</a:t>
            </a:r>
            <a:r>
              <a:rPr lang="es-ES" sz="2800" dirty="0"/>
              <a:t> </a:t>
            </a:r>
            <a:r>
              <a:rPr lang="es-ES" sz="2800" dirty="0" err="1"/>
              <a:t>filtered</a:t>
            </a:r>
            <a:r>
              <a:rPr lang="es-ES" sz="2800" dirty="0"/>
              <a:t> and </a:t>
            </a:r>
            <a:r>
              <a:rPr lang="es-ES" sz="2800" dirty="0" err="1"/>
              <a:t>cleaned</a:t>
            </a:r>
            <a:r>
              <a:rPr lang="es-ES" sz="2800" dirty="0"/>
              <a:t>. </a:t>
            </a:r>
            <a:r>
              <a:rPr lang="es-ES" sz="2800" dirty="0" err="1"/>
              <a:t>These</a:t>
            </a:r>
            <a:r>
              <a:rPr lang="es-ES" sz="2800" dirty="0"/>
              <a:t> </a:t>
            </a:r>
            <a:r>
              <a:rPr lang="es-ES" sz="2800" dirty="0" err="1"/>
              <a:t>fields</a:t>
            </a:r>
            <a:r>
              <a:rPr lang="es-ES" sz="2800" dirty="0"/>
              <a:t> are </a:t>
            </a:r>
            <a:r>
              <a:rPr lang="es-ES" sz="2800" dirty="0" err="1"/>
              <a:t>necessary</a:t>
            </a:r>
            <a:r>
              <a:rPr lang="es-ES" sz="2800" dirty="0"/>
              <a:t> </a:t>
            </a:r>
            <a:r>
              <a:rPr lang="es-ES" sz="2800" dirty="0" err="1"/>
              <a:t>for</a:t>
            </a:r>
            <a:r>
              <a:rPr lang="es-ES" sz="2800" dirty="0"/>
              <a:t> </a:t>
            </a:r>
            <a:r>
              <a:rPr lang="es-ES" sz="2800" dirty="0" err="1"/>
              <a:t>the</a:t>
            </a:r>
            <a:r>
              <a:rPr lang="es-ES" sz="2800" dirty="0"/>
              <a:t> </a:t>
            </a:r>
            <a:r>
              <a:rPr lang="es-ES" sz="2800" dirty="0" err="1"/>
              <a:t>corresponding</a:t>
            </a:r>
            <a:r>
              <a:rPr lang="es-ES" sz="2800" dirty="0"/>
              <a:t> </a:t>
            </a:r>
            <a:r>
              <a:rPr lang="es-ES" sz="2800" dirty="0" err="1"/>
              <a:t>analysis</a:t>
            </a:r>
            <a:r>
              <a:rPr lang="es-ES" sz="28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2800" dirty="0"/>
          </a:p>
        </p:txBody>
      </p:sp>
    </p:spTree>
    <p:extLst>
      <p:ext uri="{BB962C8B-B14F-4D97-AF65-F5344CB8AC3E}">
        <p14:creationId xmlns:p14="http://schemas.microsoft.com/office/powerpoint/2010/main" val="13822844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9306C6-EA0A-4DFB-70A4-D4F9D16CA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3096" y="664307"/>
            <a:ext cx="8105429" cy="698149"/>
          </a:xfrm>
        </p:spPr>
        <p:txBody>
          <a:bodyPr/>
          <a:lstStyle/>
          <a:p>
            <a:r>
              <a:rPr lang="es-ES" dirty="0"/>
              <a:t>HYPOTHESIS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2633DDA2-D617-1FA3-0A7C-478B7D038C45}"/>
              </a:ext>
            </a:extLst>
          </p:cNvPr>
          <p:cNvSpPr txBox="1"/>
          <p:nvPr/>
        </p:nvSpPr>
        <p:spPr>
          <a:xfrm>
            <a:off x="2673096" y="1238072"/>
            <a:ext cx="84930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/>
              <a:t>Locate in </a:t>
            </a:r>
            <a:r>
              <a:rPr lang="es-ES" sz="2400" dirty="0" err="1"/>
              <a:t>which</a:t>
            </a:r>
            <a:r>
              <a:rPr lang="es-ES" sz="2400" dirty="0"/>
              <a:t> country </a:t>
            </a:r>
            <a:r>
              <a:rPr lang="es-ES" sz="2400" dirty="0" err="1"/>
              <a:t>most</a:t>
            </a:r>
            <a:r>
              <a:rPr lang="es-ES" sz="2400" dirty="0"/>
              <a:t> </a:t>
            </a:r>
            <a:r>
              <a:rPr lang="es-ES" sz="2400" dirty="0" err="1"/>
              <a:t>of</a:t>
            </a:r>
            <a:r>
              <a:rPr lang="es-ES" sz="2400" dirty="0"/>
              <a:t> </a:t>
            </a:r>
            <a:r>
              <a:rPr lang="es-ES" sz="2400" dirty="0" err="1"/>
              <a:t>the</a:t>
            </a:r>
            <a:r>
              <a:rPr lang="es-ES" sz="2400" dirty="0"/>
              <a:t> </a:t>
            </a:r>
            <a:r>
              <a:rPr lang="es-ES" sz="2400" dirty="0" err="1"/>
              <a:t>shark</a:t>
            </a:r>
            <a:r>
              <a:rPr lang="es-ES" sz="2400" dirty="0"/>
              <a:t> </a:t>
            </a:r>
            <a:r>
              <a:rPr lang="es-ES" sz="2400" dirty="0" err="1"/>
              <a:t>attacks</a:t>
            </a:r>
            <a:r>
              <a:rPr lang="es-ES" sz="2400" dirty="0"/>
              <a:t> </a:t>
            </a:r>
            <a:r>
              <a:rPr lang="es-ES" sz="2400" dirty="0" err="1"/>
              <a:t>take</a:t>
            </a:r>
            <a:r>
              <a:rPr lang="es-ES" sz="2400" dirty="0"/>
              <a:t> place.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C44B0E32-D050-93C6-9FF4-82E72CF391D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770410" y="2866922"/>
            <a:ext cx="8779847" cy="3610880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CF6756C0-45E9-9BF6-D1B8-823F06843D12}"/>
              </a:ext>
            </a:extLst>
          </p:cNvPr>
          <p:cNvSpPr txBox="1"/>
          <p:nvPr/>
        </p:nvSpPr>
        <p:spPr>
          <a:xfrm>
            <a:off x="2673096" y="1760113"/>
            <a:ext cx="89006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majority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attacks</a:t>
            </a:r>
            <a:r>
              <a:rPr lang="es-ES" dirty="0"/>
              <a:t> are </a:t>
            </a:r>
            <a:r>
              <a:rPr lang="es-ES" dirty="0" err="1"/>
              <a:t>located</a:t>
            </a:r>
            <a:r>
              <a:rPr lang="es-ES" dirty="0"/>
              <a:t> in </a:t>
            </a:r>
            <a:r>
              <a:rPr lang="es-ES" dirty="0" err="1"/>
              <a:t>the</a:t>
            </a:r>
            <a:r>
              <a:rPr lang="es-ES" dirty="0"/>
              <a:t> USA and Australia. </a:t>
            </a:r>
            <a:r>
              <a:rPr lang="es-ES" dirty="0" err="1"/>
              <a:t>This</a:t>
            </a:r>
            <a:r>
              <a:rPr lang="es-ES" dirty="0"/>
              <a:t> </a:t>
            </a:r>
            <a:r>
              <a:rPr lang="es-ES" dirty="0" err="1"/>
              <a:t>would</a:t>
            </a:r>
            <a:r>
              <a:rPr lang="es-ES" dirty="0"/>
              <a:t> be </a:t>
            </a:r>
            <a:r>
              <a:rPr lang="es-ES" dirty="0" err="1"/>
              <a:t>expected</a:t>
            </a:r>
            <a:r>
              <a:rPr lang="es-ES" dirty="0"/>
              <a:t> </a:t>
            </a:r>
            <a:r>
              <a:rPr lang="es-ES" dirty="0" err="1"/>
              <a:t>given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size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coastline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both</a:t>
            </a:r>
            <a:r>
              <a:rPr lang="es-ES" dirty="0"/>
              <a:t> </a:t>
            </a:r>
            <a:r>
              <a:rPr lang="es-ES" dirty="0" err="1"/>
              <a:t>countries</a:t>
            </a:r>
            <a:r>
              <a:rPr lang="es-ES" dirty="0"/>
              <a:t>, as </a:t>
            </a:r>
            <a:r>
              <a:rPr lang="es-ES" dirty="0" err="1"/>
              <a:t>well</a:t>
            </a:r>
            <a:r>
              <a:rPr lang="es-ES" dirty="0"/>
              <a:t> as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ecosystem</a:t>
            </a:r>
            <a:r>
              <a:rPr lang="es-ES" dirty="0"/>
              <a:t> </a:t>
            </a:r>
            <a:r>
              <a:rPr lang="es-ES" dirty="0" err="1"/>
              <a:t>that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dirty="0" err="1"/>
              <a:t>located</a:t>
            </a:r>
            <a:r>
              <a:rPr lang="es-ES" dirty="0"/>
              <a:t> in </a:t>
            </a:r>
            <a:r>
              <a:rPr lang="es-ES" dirty="0" err="1"/>
              <a:t>these</a:t>
            </a:r>
            <a:r>
              <a:rPr lang="es-ES" dirty="0"/>
              <a:t> </a:t>
            </a:r>
            <a:r>
              <a:rPr lang="es-ES" dirty="0" err="1"/>
              <a:t>countries</a:t>
            </a:r>
            <a:r>
              <a:rPr lang="es-E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741578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9306C6-EA0A-4DFB-70A4-D4F9D16CA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3096" y="664307"/>
            <a:ext cx="8105429" cy="698149"/>
          </a:xfrm>
        </p:spPr>
        <p:txBody>
          <a:bodyPr/>
          <a:lstStyle/>
          <a:p>
            <a:r>
              <a:rPr lang="es-ES" dirty="0"/>
              <a:t>HYPOTHESIS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2633DDA2-D617-1FA3-0A7C-478B7D038C45}"/>
              </a:ext>
            </a:extLst>
          </p:cNvPr>
          <p:cNvSpPr txBox="1"/>
          <p:nvPr/>
        </p:nvSpPr>
        <p:spPr>
          <a:xfrm>
            <a:off x="2673096" y="1238072"/>
            <a:ext cx="84930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err="1"/>
              <a:t>To</a:t>
            </a:r>
            <a:r>
              <a:rPr lang="es-ES" sz="2400" dirty="0"/>
              <a:t> </a:t>
            </a:r>
            <a:r>
              <a:rPr lang="es-ES" sz="2400" dirty="0" err="1"/>
              <a:t>know</a:t>
            </a:r>
            <a:r>
              <a:rPr lang="es-ES" sz="2400" dirty="0"/>
              <a:t> </a:t>
            </a:r>
            <a:r>
              <a:rPr lang="es-ES" sz="2400" dirty="0" err="1"/>
              <a:t>which</a:t>
            </a:r>
            <a:r>
              <a:rPr lang="es-ES" sz="2400" dirty="0"/>
              <a:t> </a:t>
            </a:r>
            <a:r>
              <a:rPr lang="es-ES" sz="2400" dirty="0" err="1"/>
              <a:t>gender</a:t>
            </a:r>
            <a:r>
              <a:rPr lang="es-ES" sz="2400" dirty="0"/>
              <a:t>/</a:t>
            </a:r>
            <a:r>
              <a:rPr lang="es-ES" sz="2400" dirty="0" err="1"/>
              <a:t>age</a:t>
            </a:r>
            <a:r>
              <a:rPr lang="es-ES" sz="2400" dirty="0"/>
              <a:t> </a:t>
            </a:r>
            <a:r>
              <a:rPr lang="es-ES" sz="2400" dirty="0" err="1"/>
              <a:t>is</a:t>
            </a:r>
            <a:r>
              <a:rPr lang="es-ES" sz="2400" dirty="0"/>
              <a:t> </a:t>
            </a:r>
            <a:r>
              <a:rPr lang="es-ES" sz="2400" dirty="0" err="1"/>
              <a:t>mainly</a:t>
            </a:r>
            <a:r>
              <a:rPr lang="es-ES" sz="2400" dirty="0"/>
              <a:t> </a:t>
            </a:r>
            <a:r>
              <a:rPr lang="es-ES" sz="2400" dirty="0" err="1"/>
              <a:t>attacked</a:t>
            </a:r>
            <a:endParaRPr lang="es-ES" sz="2400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C44B0E32-D050-93C6-9FF4-82E72CF391D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733472" y="2743819"/>
            <a:ext cx="8779847" cy="3358598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CF6756C0-45E9-9BF6-D1B8-823F06843D12}"/>
              </a:ext>
            </a:extLst>
          </p:cNvPr>
          <p:cNvSpPr txBox="1"/>
          <p:nvPr/>
        </p:nvSpPr>
        <p:spPr>
          <a:xfrm>
            <a:off x="2673096" y="1760113"/>
            <a:ext cx="890060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number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male </a:t>
            </a:r>
            <a:r>
              <a:rPr lang="es-ES" dirty="0" err="1"/>
              <a:t>victims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dirty="0" err="1"/>
              <a:t>clearly</a:t>
            </a:r>
            <a:r>
              <a:rPr lang="es-ES" dirty="0"/>
              <a:t> </a:t>
            </a:r>
            <a:r>
              <a:rPr lang="es-ES" dirty="0" err="1"/>
              <a:t>higher</a:t>
            </a:r>
            <a:r>
              <a:rPr lang="es-ES" dirty="0"/>
              <a:t> </a:t>
            </a:r>
            <a:r>
              <a:rPr lang="es-ES" dirty="0" err="1"/>
              <a:t>than</a:t>
            </a:r>
            <a:r>
              <a:rPr lang="es-ES" dirty="0"/>
              <a:t> </a:t>
            </a:r>
            <a:r>
              <a:rPr lang="es-ES" dirty="0" err="1"/>
              <a:t>that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female</a:t>
            </a:r>
            <a:r>
              <a:rPr lang="es-ES" dirty="0"/>
              <a:t> </a:t>
            </a:r>
            <a:r>
              <a:rPr lang="es-ES" dirty="0" err="1"/>
              <a:t>victims</a:t>
            </a:r>
            <a:r>
              <a:rPr lang="es-E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most</a:t>
            </a:r>
            <a:r>
              <a:rPr lang="es-ES" dirty="0"/>
              <a:t> </a:t>
            </a:r>
            <a:r>
              <a:rPr lang="es-ES" dirty="0" err="1"/>
              <a:t>targeted</a:t>
            </a:r>
            <a:r>
              <a:rPr lang="es-ES" dirty="0"/>
              <a:t> </a:t>
            </a:r>
            <a:r>
              <a:rPr lang="es-ES" dirty="0" err="1"/>
              <a:t>age</a:t>
            </a:r>
            <a:r>
              <a:rPr lang="es-ES" dirty="0"/>
              <a:t> </a:t>
            </a:r>
            <a:r>
              <a:rPr lang="es-ES" dirty="0" err="1"/>
              <a:t>range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dirty="0" err="1"/>
              <a:t>rather</a:t>
            </a:r>
            <a:r>
              <a:rPr lang="es-ES" dirty="0"/>
              <a:t> </a:t>
            </a:r>
            <a:r>
              <a:rPr lang="es-ES" dirty="0" err="1"/>
              <a:t>young</a:t>
            </a:r>
            <a:r>
              <a:rPr lang="es-ES" dirty="0"/>
              <a:t> (</a:t>
            </a:r>
            <a:r>
              <a:rPr lang="es-ES" dirty="0" err="1"/>
              <a:t>around</a:t>
            </a:r>
            <a:r>
              <a:rPr lang="es-ES" dirty="0"/>
              <a:t> 15-25 </a:t>
            </a:r>
            <a:r>
              <a:rPr lang="es-ES" dirty="0" err="1"/>
              <a:t>years</a:t>
            </a:r>
            <a:r>
              <a:rPr lang="es-ES" dirty="0"/>
              <a:t> </a:t>
            </a:r>
            <a:r>
              <a:rPr lang="es-ES" dirty="0" err="1"/>
              <a:t>old</a:t>
            </a:r>
            <a:r>
              <a:rPr lang="es-ES" dirty="0"/>
              <a:t>)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756080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9306C6-EA0A-4DFB-70A4-D4F9D16CA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3096" y="664307"/>
            <a:ext cx="8105429" cy="698149"/>
          </a:xfrm>
        </p:spPr>
        <p:txBody>
          <a:bodyPr/>
          <a:lstStyle/>
          <a:p>
            <a:r>
              <a:rPr lang="es-ES" dirty="0"/>
              <a:t>HYPOTHESIS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2633DDA2-D617-1FA3-0A7C-478B7D038C45}"/>
              </a:ext>
            </a:extLst>
          </p:cNvPr>
          <p:cNvSpPr txBox="1"/>
          <p:nvPr/>
        </p:nvSpPr>
        <p:spPr>
          <a:xfrm>
            <a:off x="2673096" y="1238072"/>
            <a:ext cx="84930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err="1"/>
              <a:t>To</a:t>
            </a:r>
            <a:r>
              <a:rPr lang="es-ES" sz="2400" dirty="0"/>
              <a:t> </a:t>
            </a:r>
            <a:r>
              <a:rPr lang="es-ES" sz="2400" dirty="0" err="1"/>
              <a:t>know</a:t>
            </a:r>
            <a:r>
              <a:rPr lang="es-ES" sz="2400" dirty="0"/>
              <a:t> </a:t>
            </a:r>
            <a:r>
              <a:rPr lang="es-ES" sz="2400" dirty="0" err="1"/>
              <a:t>which</a:t>
            </a:r>
            <a:r>
              <a:rPr lang="es-ES" sz="2400" dirty="0"/>
              <a:t> </a:t>
            </a:r>
            <a:r>
              <a:rPr lang="es-ES" sz="2400" dirty="0" err="1"/>
              <a:t>gender</a:t>
            </a:r>
            <a:r>
              <a:rPr lang="es-ES" sz="2400" dirty="0"/>
              <a:t> and </a:t>
            </a:r>
            <a:r>
              <a:rPr lang="es-ES" sz="2400" dirty="0" err="1"/>
              <a:t>age</a:t>
            </a:r>
            <a:r>
              <a:rPr lang="es-ES" sz="2400" dirty="0"/>
              <a:t> </a:t>
            </a:r>
            <a:r>
              <a:rPr lang="es-ES" sz="2400" dirty="0" err="1"/>
              <a:t>is</a:t>
            </a:r>
            <a:r>
              <a:rPr lang="es-ES" sz="2400" dirty="0"/>
              <a:t> </a:t>
            </a:r>
            <a:r>
              <a:rPr lang="es-ES" sz="2400" dirty="0" err="1"/>
              <a:t>mainly</a:t>
            </a:r>
            <a:r>
              <a:rPr lang="es-ES" sz="2400" dirty="0"/>
              <a:t> </a:t>
            </a:r>
            <a:r>
              <a:rPr lang="es-ES" sz="2400" dirty="0" err="1"/>
              <a:t>attacked</a:t>
            </a:r>
            <a:endParaRPr lang="es-ES" sz="2400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C44B0E32-D050-93C6-9FF4-82E72CF391D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751160" y="2761621"/>
            <a:ext cx="8574922" cy="3432072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CF6756C0-45E9-9BF6-D1B8-823F06843D12}"/>
              </a:ext>
            </a:extLst>
          </p:cNvPr>
          <p:cNvSpPr txBox="1"/>
          <p:nvPr/>
        </p:nvSpPr>
        <p:spPr>
          <a:xfrm>
            <a:off x="2673096" y="1760113"/>
            <a:ext cx="890060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81%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attacks</a:t>
            </a:r>
            <a:r>
              <a:rPr lang="es-ES" dirty="0"/>
              <a:t> are </a:t>
            </a:r>
            <a:r>
              <a:rPr lang="es-ES" dirty="0" err="1"/>
              <a:t>unprovoked</a:t>
            </a:r>
            <a:r>
              <a:rPr lang="es-ES" dirty="0"/>
              <a:t> </a:t>
            </a:r>
            <a:r>
              <a:rPr lang="es-ES" dirty="0" err="1"/>
              <a:t>by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victims</a:t>
            </a:r>
            <a:r>
              <a:rPr lang="es-ES" dirty="0"/>
              <a:t>, so </a:t>
            </a:r>
            <a:r>
              <a:rPr lang="es-ES" dirty="0" err="1"/>
              <a:t>it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dirty="0" err="1"/>
              <a:t>deduced</a:t>
            </a:r>
            <a:r>
              <a:rPr lang="es-ES" dirty="0"/>
              <a:t> </a:t>
            </a:r>
            <a:r>
              <a:rPr lang="es-ES" dirty="0" err="1"/>
              <a:t>that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shark</a:t>
            </a:r>
            <a:r>
              <a:rPr lang="es-ES" dirty="0"/>
              <a:t> </a:t>
            </a:r>
            <a:r>
              <a:rPr lang="es-ES" dirty="0" err="1"/>
              <a:t>defends</a:t>
            </a:r>
            <a:r>
              <a:rPr lang="es-ES" dirty="0"/>
              <a:t> </a:t>
            </a:r>
            <a:r>
              <a:rPr lang="es-ES" dirty="0" err="1"/>
              <a:t>itself</a:t>
            </a:r>
            <a:r>
              <a:rPr lang="es-ES" dirty="0"/>
              <a:t> in case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confusion</a:t>
            </a:r>
            <a:r>
              <a:rPr lang="es-ES" dirty="0"/>
              <a:t> </a:t>
            </a:r>
            <a:r>
              <a:rPr lang="es-ES" dirty="0" err="1"/>
              <a:t>or</a:t>
            </a:r>
            <a:r>
              <a:rPr lang="es-ES" dirty="0"/>
              <a:t> </a:t>
            </a:r>
            <a:r>
              <a:rPr lang="es-ES" dirty="0" err="1"/>
              <a:t>surprise</a:t>
            </a: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414376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9306C6-EA0A-4DFB-70A4-D4F9D16CA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3096" y="664307"/>
            <a:ext cx="8105429" cy="698149"/>
          </a:xfrm>
        </p:spPr>
        <p:txBody>
          <a:bodyPr/>
          <a:lstStyle/>
          <a:p>
            <a:r>
              <a:rPr lang="es-ES" dirty="0"/>
              <a:t>HYPOTHESIS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2633DDA2-D617-1FA3-0A7C-478B7D038C45}"/>
              </a:ext>
            </a:extLst>
          </p:cNvPr>
          <p:cNvSpPr txBox="1"/>
          <p:nvPr/>
        </p:nvSpPr>
        <p:spPr>
          <a:xfrm>
            <a:off x="2673096" y="1238072"/>
            <a:ext cx="84930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err="1"/>
              <a:t>To</a:t>
            </a:r>
            <a:r>
              <a:rPr lang="es-ES" sz="2400" dirty="0"/>
              <a:t> </a:t>
            </a:r>
            <a:r>
              <a:rPr lang="es-ES" sz="2400" dirty="0" err="1"/>
              <a:t>analyze</a:t>
            </a:r>
            <a:r>
              <a:rPr lang="es-ES" sz="2400" dirty="0"/>
              <a:t> </a:t>
            </a:r>
            <a:r>
              <a:rPr lang="es-ES" sz="2400" dirty="0" err="1"/>
              <a:t>the</a:t>
            </a:r>
            <a:r>
              <a:rPr lang="es-ES" sz="2400" dirty="0"/>
              <a:t> </a:t>
            </a:r>
            <a:r>
              <a:rPr lang="es-ES" sz="2400" dirty="0" err="1"/>
              <a:t>attacks</a:t>
            </a:r>
            <a:r>
              <a:rPr lang="es-ES" sz="2400" dirty="0"/>
              <a:t> </a:t>
            </a:r>
            <a:r>
              <a:rPr lang="es-ES" sz="2400" dirty="0" err="1"/>
              <a:t>from</a:t>
            </a:r>
            <a:r>
              <a:rPr lang="es-ES" sz="2400" dirty="0"/>
              <a:t> 1900 </a:t>
            </a:r>
            <a:r>
              <a:rPr lang="es-ES" sz="2400" dirty="0" err="1"/>
              <a:t>to</a:t>
            </a:r>
            <a:r>
              <a:rPr lang="es-ES" sz="2400" dirty="0"/>
              <a:t> 2018.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C44B0E32-D050-93C6-9FF4-82E72CF391D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805001" y="2806209"/>
            <a:ext cx="8877972" cy="3113328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CF6756C0-45E9-9BF6-D1B8-823F06843D12}"/>
              </a:ext>
            </a:extLst>
          </p:cNvPr>
          <p:cNvSpPr txBox="1"/>
          <p:nvPr/>
        </p:nvSpPr>
        <p:spPr>
          <a:xfrm>
            <a:off x="2673096" y="1760113"/>
            <a:ext cx="890060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/>
              <a:t>We</a:t>
            </a:r>
            <a:r>
              <a:rPr lang="es-ES" dirty="0"/>
              <a:t> </a:t>
            </a:r>
            <a:r>
              <a:rPr lang="es-ES" dirty="0" err="1"/>
              <a:t>see</a:t>
            </a:r>
            <a:r>
              <a:rPr lang="es-ES" dirty="0"/>
              <a:t> </a:t>
            </a:r>
            <a:r>
              <a:rPr lang="es-ES" dirty="0" err="1"/>
              <a:t>an</a:t>
            </a:r>
            <a:r>
              <a:rPr lang="es-ES" dirty="0"/>
              <a:t> </a:t>
            </a:r>
            <a:r>
              <a:rPr lang="es-ES" dirty="0" err="1"/>
              <a:t>evolution</a:t>
            </a:r>
            <a:r>
              <a:rPr lang="es-ES" dirty="0"/>
              <a:t> in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number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attacks</a:t>
            </a:r>
            <a:r>
              <a:rPr lang="es-ES" dirty="0"/>
              <a:t>, </a:t>
            </a:r>
            <a:r>
              <a:rPr lang="es-ES" dirty="0" err="1"/>
              <a:t>but</a:t>
            </a:r>
            <a:r>
              <a:rPr lang="es-ES" dirty="0"/>
              <a:t> </a:t>
            </a:r>
            <a:r>
              <a:rPr lang="es-ES" dirty="0" err="1"/>
              <a:t>we</a:t>
            </a:r>
            <a:r>
              <a:rPr lang="es-ES" dirty="0"/>
              <a:t> </a:t>
            </a:r>
            <a:r>
              <a:rPr lang="es-ES" dirty="0" err="1"/>
              <a:t>must</a:t>
            </a:r>
            <a:r>
              <a:rPr lang="es-ES" dirty="0"/>
              <a:t> </a:t>
            </a:r>
            <a:r>
              <a:rPr lang="es-ES" dirty="0" err="1"/>
              <a:t>take</a:t>
            </a:r>
            <a:r>
              <a:rPr lang="es-ES" dirty="0"/>
              <a:t> </a:t>
            </a:r>
            <a:r>
              <a:rPr lang="es-ES" dirty="0" err="1"/>
              <a:t>into</a:t>
            </a:r>
            <a:r>
              <a:rPr lang="es-ES" dirty="0"/>
              <a:t> </a:t>
            </a:r>
            <a:r>
              <a:rPr lang="es-ES" dirty="0" err="1"/>
              <a:t>account</a:t>
            </a:r>
            <a:r>
              <a:rPr lang="es-ES" dirty="0"/>
              <a:t> </a:t>
            </a:r>
            <a:r>
              <a:rPr lang="es-ES" dirty="0" err="1"/>
              <a:t>that</a:t>
            </a:r>
            <a:r>
              <a:rPr lang="es-ES" dirty="0"/>
              <a:t> </a:t>
            </a:r>
            <a:r>
              <a:rPr lang="es-ES" dirty="0" err="1"/>
              <a:t>we</a:t>
            </a:r>
            <a:r>
              <a:rPr lang="es-ES" dirty="0"/>
              <a:t> </a:t>
            </a:r>
            <a:r>
              <a:rPr lang="es-ES" dirty="0" err="1"/>
              <a:t>must</a:t>
            </a:r>
            <a:r>
              <a:rPr lang="es-ES" dirty="0"/>
              <a:t> </a:t>
            </a:r>
            <a:r>
              <a:rPr lang="es-ES" dirty="0" err="1"/>
              <a:t>evaluate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number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records</a:t>
            </a:r>
            <a:r>
              <a:rPr lang="es-E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Clear </a:t>
            </a:r>
            <a:r>
              <a:rPr lang="es-ES" dirty="0" err="1"/>
              <a:t>increase</a:t>
            </a:r>
            <a:r>
              <a:rPr lang="es-ES" dirty="0"/>
              <a:t> in </a:t>
            </a:r>
            <a:r>
              <a:rPr lang="es-ES" dirty="0" err="1"/>
              <a:t>the</a:t>
            </a:r>
            <a:r>
              <a:rPr lang="es-ES" dirty="0"/>
              <a:t> 2000s.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030541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9306C6-EA0A-4DFB-70A4-D4F9D16CA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3096" y="664307"/>
            <a:ext cx="8105429" cy="698149"/>
          </a:xfrm>
        </p:spPr>
        <p:txBody>
          <a:bodyPr/>
          <a:lstStyle/>
          <a:p>
            <a:r>
              <a:rPr lang="es-ES" dirty="0"/>
              <a:t>HYPOTHESIS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2633DDA2-D617-1FA3-0A7C-478B7D038C45}"/>
              </a:ext>
            </a:extLst>
          </p:cNvPr>
          <p:cNvSpPr txBox="1"/>
          <p:nvPr/>
        </p:nvSpPr>
        <p:spPr>
          <a:xfrm>
            <a:off x="2673096" y="1238072"/>
            <a:ext cx="84930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/>
              <a:t>High </a:t>
            </a:r>
            <a:r>
              <a:rPr lang="es-ES" sz="2400" dirty="0" err="1"/>
              <a:t>increase</a:t>
            </a:r>
            <a:r>
              <a:rPr lang="es-ES" sz="2400" dirty="0"/>
              <a:t> </a:t>
            </a:r>
            <a:r>
              <a:rPr lang="es-ES" sz="2400" dirty="0" err="1"/>
              <a:t>since</a:t>
            </a:r>
            <a:r>
              <a:rPr lang="es-ES" sz="2400" dirty="0"/>
              <a:t> 2000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C44B0E32-D050-93C6-9FF4-82E72CF391D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805001" y="2743819"/>
            <a:ext cx="8937720" cy="2482699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CF6756C0-45E9-9BF6-D1B8-823F06843D12}"/>
              </a:ext>
            </a:extLst>
          </p:cNvPr>
          <p:cNvSpPr txBox="1"/>
          <p:nvPr/>
        </p:nvSpPr>
        <p:spPr>
          <a:xfrm>
            <a:off x="2673096" y="1760113"/>
            <a:ext cx="890060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/>
              <a:t>Since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year</a:t>
            </a:r>
            <a:r>
              <a:rPr lang="es-ES" dirty="0"/>
              <a:t> 2000 </a:t>
            </a:r>
            <a:r>
              <a:rPr lang="es-ES" dirty="0" err="1"/>
              <a:t>there</a:t>
            </a:r>
            <a:r>
              <a:rPr lang="es-ES" dirty="0"/>
              <a:t> has </a:t>
            </a:r>
            <a:r>
              <a:rPr lang="es-ES" dirty="0" err="1"/>
              <a:t>been</a:t>
            </a:r>
            <a:r>
              <a:rPr lang="es-ES" dirty="0"/>
              <a:t> a considerable </a:t>
            </a:r>
            <a:r>
              <a:rPr lang="es-ES" dirty="0" err="1"/>
              <a:t>increase</a:t>
            </a:r>
            <a:r>
              <a:rPr lang="es-ES" dirty="0"/>
              <a:t> in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number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attacks</a:t>
            </a:r>
            <a:r>
              <a:rPr lang="es-ES" dirty="0"/>
              <a:t> </a:t>
            </a:r>
            <a:r>
              <a:rPr lang="es-ES" dirty="0" err="1"/>
              <a:t>recorded</a:t>
            </a:r>
            <a:r>
              <a:rPr lang="es-ES" dirty="0"/>
              <a:t> (</a:t>
            </a:r>
            <a:r>
              <a:rPr lang="es-ES" dirty="0" err="1"/>
              <a:t>higher</a:t>
            </a:r>
            <a:r>
              <a:rPr lang="es-ES" dirty="0"/>
              <a:t> </a:t>
            </a:r>
            <a:r>
              <a:rPr lang="es-ES" dirty="0" err="1"/>
              <a:t>number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follow</a:t>
            </a:r>
            <a:r>
              <a:rPr lang="es-ES" dirty="0"/>
              <a:t>-ups </a:t>
            </a:r>
            <a:r>
              <a:rPr lang="es-ES" dirty="0" err="1"/>
              <a:t>or</a:t>
            </a:r>
            <a:r>
              <a:rPr lang="es-ES" dirty="0"/>
              <a:t> more </a:t>
            </a:r>
            <a:r>
              <a:rPr lang="es-ES" dirty="0" err="1"/>
              <a:t>attacks</a:t>
            </a:r>
            <a:r>
              <a:rPr lang="es-ES" dirty="0"/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975695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9306C6-EA0A-4DFB-70A4-D4F9D16CA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3096" y="664307"/>
            <a:ext cx="8105429" cy="698149"/>
          </a:xfrm>
        </p:spPr>
        <p:txBody>
          <a:bodyPr/>
          <a:lstStyle/>
          <a:p>
            <a:r>
              <a:rPr lang="es-ES" dirty="0"/>
              <a:t>HYPOTHESIS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2633DDA2-D617-1FA3-0A7C-478B7D038C45}"/>
              </a:ext>
            </a:extLst>
          </p:cNvPr>
          <p:cNvSpPr txBox="1"/>
          <p:nvPr/>
        </p:nvSpPr>
        <p:spPr>
          <a:xfrm>
            <a:off x="2673096" y="1238072"/>
            <a:ext cx="84930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err="1"/>
              <a:t>To</a:t>
            </a:r>
            <a:r>
              <a:rPr lang="es-ES" sz="2400" dirty="0"/>
              <a:t> </a:t>
            </a:r>
            <a:r>
              <a:rPr lang="es-ES" sz="2400" dirty="0" err="1"/>
              <a:t>analyze</a:t>
            </a:r>
            <a:r>
              <a:rPr lang="es-ES" sz="2400" dirty="0"/>
              <a:t> </a:t>
            </a:r>
            <a:r>
              <a:rPr lang="es-ES" sz="2400" dirty="0" err="1"/>
              <a:t>the</a:t>
            </a:r>
            <a:r>
              <a:rPr lang="es-ES" sz="2400" dirty="0"/>
              <a:t> </a:t>
            </a:r>
            <a:r>
              <a:rPr lang="es-ES" sz="2400" dirty="0" err="1"/>
              <a:t>activities</a:t>
            </a:r>
            <a:r>
              <a:rPr lang="es-ES" sz="2400" dirty="0"/>
              <a:t> in </a:t>
            </a:r>
            <a:r>
              <a:rPr lang="es-ES" sz="2400" dirty="0" err="1"/>
              <a:t>which</a:t>
            </a:r>
            <a:r>
              <a:rPr lang="es-ES" sz="2400" dirty="0"/>
              <a:t> </a:t>
            </a:r>
            <a:r>
              <a:rPr lang="es-ES" sz="2400" dirty="0" err="1"/>
              <a:t>the</a:t>
            </a:r>
            <a:r>
              <a:rPr lang="es-ES" sz="2400" dirty="0"/>
              <a:t> </a:t>
            </a:r>
            <a:r>
              <a:rPr lang="es-ES" sz="2400" dirty="0" err="1"/>
              <a:t>most</a:t>
            </a:r>
            <a:r>
              <a:rPr lang="es-ES" sz="2400" dirty="0"/>
              <a:t> </a:t>
            </a:r>
            <a:r>
              <a:rPr lang="es-ES" sz="2400" dirty="0" err="1"/>
              <a:t>attacks</a:t>
            </a:r>
            <a:r>
              <a:rPr lang="es-ES" sz="2400" dirty="0"/>
              <a:t> </a:t>
            </a:r>
            <a:r>
              <a:rPr lang="es-ES" sz="2400" dirty="0" err="1"/>
              <a:t>tend</a:t>
            </a:r>
            <a:r>
              <a:rPr lang="es-ES" sz="2400" dirty="0"/>
              <a:t> </a:t>
            </a:r>
            <a:r>
              <a:rPr lang="es-ES" sz="2400" dirty="0" err="1"/>
              <a:t>to</a:t>
            </a:r>
            <a:r>
              <a:rPr lang="es-ES" sz="2400" dirty="0"/>
              <a:t> </a:t>
            </a:r>
            <a:r>
              <a:rPr lang="es-ES" sz="2400" dirty="0" err="1"/>
              <a:t>occur</a:t>
            </a:r>
            <a:endParaRPr lang="es-ES" sz="2400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C44B0E32-D050-93C6-9FF4-82E72CF391D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863756" y="2881682"/>
            <a:ext cx="8989359" cy="2996453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CF6756C0-45E9-9BF6-D1B8-823F06843D12}"/>
              </a:ext>
            </a:extLst>
          </p:cNvPr>
          <p:cNvSpPr txBox="1"/>
          <p:nvPr/>
        </p:nvSpPr>
        <p:spPr>
          <a:xfrm>
            <a:off x="2673096" y="1760113"/>
            <a:ext cx="89006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activities</a:t>
            </a:r>
            <a:r>
              <a:rPr lang="es-ES" dirty="0"/>
              <a:t> </a:t>
            </a:r>
            <a:r>
              <a:rPr lang="es-ES" dirty="0" err="1"/>
              <a:t>practiced</a:t>
            </a:r>
            <a:r>
              <a:rPr lang="es-ES" dirty="0"/>
              <a:t> </a:t>
            </a:r>
            <a:r>
              <a:rPr lang="es-ES" dirty="0" err="1"/>
              <a:t>by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victims</a:t>
            </a:r>
            <a:r>
              <a:rPr lang="es-ES" dirty="0"/>
              <a:t> are </a:t>
            </a:r>
            <a:r>
              <a:rPr lang="es-ES" dirty="0" err="1"/>
              <a:t>swimming</a:t>
            </a:r>
            <a:r>
              <a:rPr lang="es-ES" dirty="0"/>
              <a:t> </a:t>
            </a:r>
            <a:r>
              <a:rPr lang="es-ES" dirty="0" err="1"/>
              <a:t>or</a:t>
            </a:r>
            <a:r>
              <a:rPr lang="es-ES" dirty="0"/>
              <a:t> </a:t>
            </a:r>
            <a:r>
              <a:rPr lang="es-ES" dirty="0" err="1"/>
              <a:t>bathing</a:t>
            </a:r>
            <a:r>
              <a:rPr lang="es-ES" dirty="0"/>
              <a:t>, and </a:t>
            </a:r>
            <a:r>
              <a:rPr lang="es-ES" dirty="0" err="1"/>
              <a:t>surfing</a:t>
            </a:r>
            <a:r>
              <a:rPr lang="es-ES" dirty="0"/>
              <a:t> </a:t>
            </a:r>
            <a:r>
              <a:rPr lang="es-ES" dirty="0" err="1"/>
              <a:t>sports</a:t>
            </a:r>
            <a:r>
              <a:rPr lang="es-ES" dirty="0"/>
              <a:t>.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sports</a:t>
            </a:r>
            <a:r>
              <a:rPr lang="es-ES" dirty="0"/>
              <a:t> </a:t>
            </a:r>
            <a:r>
              <a:rPr lang="es-ES" dirty="0" err="1"/>
              <a:t>practices</a:t>
            </a:r>
            <a:r>
              <a:rPr lang="es-ES" dirty="0"/>
              <a:t> </a:t>
            </a:r>
            <a:r>
              <a:rPr lang="es-ES" dirty="0" err="1"/>
              <a:t>may</a:t>
            </a:r>
            <a:r>
              <a:rPr lang="es-ES" dirty="0"/>
              <a:t> be </a:t>
            </a:r>
            <a:r>
              <a:rPr lang="es-ES" dirty="0" err="1"/>
              <a:t>related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age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victims</a:t>
            </a:r>
            <a:r>
              <a:rPr lang="es-E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3114977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o">
  <a:themeElements>
    <a:clrScheme name="Circuito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o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o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{7C728FF1-E6D8-3E47-96A8-20FC5D50B9E1}tf10001122</Template>
  <TotalTime>926</TotalTime>
  <Words>338</Words>
  <Application>Microsoft Macintosh PowerPoint</Application>
  <PresentationFormat>Panorámica</PresentationFormat>
  <Paragraphs>33</Paragraphs>
  <Slides>10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3" baseType="lpstr">
      <vt:lpstr>Arial</vt:lpstr>
      <vt:lpstr>Tw Cen MT</vt:lpstr>
      <vt:lpstr>Circuito</vt:lpstr>
      <vt:lpstr>SHARK ATTACKS</vt:lpstr>
      <vt:lpstr>INTRODUCTION</vt:lpstr>
      <vt:lpstr>DATA CLEANING</vt:lpstr>
      <vt:lpstr>HYPOTHESIS</vt:lpstr>
      <vt:lpstr>HYPOTHESIS</vt:lpstr>
      <vt:lpstr>HYPOTHESIS</vt:lpstr>
      <vt:lpstr>HYPOTHESIS</vt:lpstr>
      <vt:lpstr>HYPOTHESIS</vt:lpstr>
      <vt:lpstr>HYPOTHESIS</vt:lpstr>
      <vt:lpstr>THANKS!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SHARK ATTACKS</dc:title>
  <dc:creator>Microsoft Office User</dc:creator>
  <cp:lastModifiedBy>Microsoft Office User</cp:lastModifiedBy>
  <cp:revision>4</cp:revision>
  <dcterms:created xsi:type="dcterms:W3CDTF">2023-10-23T14:36:32Z</dcterms:created>
  <dcterms:modified xsi:type="dcterms:W3CDTF">2023-10-24T08:06:34Z</dcterms:modified>
</cp:coreProperties>
</file>